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3" d="100"/>
          <a:sy n="73" d="100"/>
        </p:scale>
        <p:origin x="-107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8385358-848E-4E74-A329-4AC230E5A2D7}" type="doc">
      <dgm:prSet loTypeId="urn:microsoft.com/office/officeart/2005/8/layout/hierarchy2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6AE89F3F-13FF-470B-A6A9-E8873FC06CD8}">
      <dgm:prSet phldrT="[Text]"/>
      <dgm:spPr>
        <a:solidFill>
          <a:schemeClr val="bg1">
            <a:lumMod val="85000"/>
          </a:schemeClr>
        </a:solidFill>
      </dgm:spPr>
      <dgm:t>
        <a:bodyPr/>
        <a:lstStyle/>
        <a:p>
          <a:r>
            <a:rPr lang="sr-Latn-ME" b="1" i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Društveni položaj</a:t>
          </a:r>
          <a:endParaRPr lang="en-US" b="1" i="1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BD632A3E-32E9-4113-9C16-4B95463DDA58}" type="parTrans" cxnId="{A1E5A81D-55F2-44D3-B352-63C6DB955CD4}">
      <dgm:prSet/>
      <dgm:spPr/>
      <dgm:t>
        <a:bodyPr/>
        <a:lstStyle/>
        <a:p>
          <a:endParaRPr lang="en-US"/>
        </a:p>
      </dgm:t>
    </dgm:pt>
    <dgm:pt modelId="{B16A83E8-4B44-4134-976C-49CBFDDDDA0A}" type="sibTrans" cxnId="{A1E5A81D-55F2-44D3-B352-63C6DB955CD4}">
      <dgm:prSet/>
      <dgm:spPr/>
      <dgm:t>
        <a:bodyPr/>
        <a:lstStyle/>
        <a:p>
          <a:endParaRPr lang="en-US"/>
        </a:p>
      </dgm:t>
    </dgm:pt>
    <dgm:pt modelId="{6E1C80D1-A0BB-40CA-942F-420102AD6FB4}">
      <dgm:prSet phldrT="[Text]"/>
      <dgm:spPr>
        <a:solidFill>
          <a:schemeClr val="accent2">
            <a:lumMod val="40000"/>
            <a:lumOff val="60000"/>
          </a:schemeClr>
        </a:solidFill>
      </dgm:spPr>
      <dgm:t>
        <a:bodyPr/>
        <a:lstStyle/>
        <a:p>
          <a:r>
            <a:rPr lang="sr-Latn-ME" b="1" i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Pripisani</a:t>
          </a:r>
          <a:endParaRPr lang="en-US" b="1" i="1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B41DBD87-6035-46EF-8CE0-2EC97B5223C9}" type="parTrans" cxnId="{8DFB5CF7-CA17-45A1-B19D-FDEF24DD6C11}">
      <dgm:prSet/>
      <dgm:spPr/>
      <dgm:t>
        <a:bodyPr/>
        <a:lstStyle/>
        <a:p>
          <a:endParaRPr lang="en-US"/>
        </a:p>
      </dgm:t>
    </dgm:pt>
    <dgm:pt modelId="{056BEB4A-EF1C-47B1-955D-253E21F03753}" type="sibTrans" cxnId="{8DFB5CF7-CA17-45A1-B19D-FDEF24DD6C11}">
      <dgm:prSet/>
      <dgm:spPr/>
      <dgm:t>
        <a:bodyPr/>
        <a:lstStyle/>
        <a:p>
          <a:endParaRPr lang="en-US"/>
        </a:p>
      </dgm:t>
    </dgm:pt>
    <dgm:pt modelId="{DBF9DCDF-A0E2-4596-8E1A-AD50DD52C8A9}">
      <dgm:prSet phldrT="[Text]"/>
      <dgm:spPr>
        <a:solidFill>
          <a:schemeClr val="accent6">
            <a:lumMod val="60000"/>
            <a:lumOff val="40000"/>
          </a:schemeClr>
        </a:solidFill>
      </dgm:spPr>
      <dgm:t>
        <a:bodyPr/>
        <a:lstStyle/>
        <a:p>
          <a:r>
            <a:rPr lang="sr-Latn-ME" b="1" i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Privilegovani</a:t>
          </a:r>
          <a:endParaRPr lang="en-US" b="1" i="1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E340BFA5-4F05-4CCB-9ACF-A5E1F0770145}" type="parTrans" cxnId="{30F70E3A-253F-4CB7-86F9-C2AE7F8433BE}">
      <dgm:prSet/>
      <dgm:spPr/>
      <dgm:t>
        <a:bodyPr/>
        <a:lstStyle/>
        <a:p>
          <a:endParaRPr lang="en-US"/>
        </a:p>
      </dgm:t>
    </dgm:pt>
    <dgm:pt modelId="{6C75B4C0-D414-4D34-9BE3-5E6962E261B1}" type="sibTrans" cxnId="{30F70E3A-253F-4CB7-86F9-C2AE7F8433BE}">
      <dgm:prSet/>
      <dgm:spPr/>
      <dgm:t>
        <a:bodyPr/>
        <a:lstStyle/>
        <a:p>
          <a:endParaRPr lang="en-US"/>
        </a:p>
      </dgm:t>
    </dgm:pt>
    <dgm:pt modelId="{CD1B5493-8375-4D2A-89DE-73538B78DDC2}">
      <dgm:prSet phldrT="[Text]"/>
      <dgm:spPr>
        <a:solidFill>
          <a:schemeClr val="accent6">
            <a:lumMod val="60000"/>
            <a:lumOff val="40000"/>
          </a:schemeClr>
        </a:solidFill>
      </dgm:spPr>
      <dgm:t>
        <a:bodyPr/>
        <a:lstStyle/>
        <a:p>
          <a:r>
            <a:rPr lang="sr-Latn-ME" b="1" i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Deprivilegovani</a:t>
          </a:r>
          <a:endParaRPr lang="en-US" b="1" i="1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544F9706-1493-4210-9832-8305288A9720}" type="parTrans" cxnId="{43E7E235-A5B2-44EE-9B22-C24B963A4410}">
      <dgm:prSet/>
      <dgm:spPr/>
      <dgm:t>
        <a:bodyPr/>
        <a:lstStyle/>
        <a:p>
          <a:endParaRPr lang="en-US"/>
        </a:p>
      </dgm:t>
    </dgm:pt>
    <dgm:pt modelId="{25BD5129-7EE5-4E10-952D-BD9A1D88054C}" type="sibTrans" cxnId="{43E7E235-A5B2-44EE-9B22-C24B963A4410}">
      <dgm:prSet/>
      <dgm:spPr/>
      <dgm:t>
        <a:bodyPr/>
        <a:lstStyle/>
        <a:p>
          <a:endParaRPr lang="en-US"/>
        </a:p>
      </dgm:t>
    </dgm:pt>
    <dgm:pt modelId="{5C44A1AD-3CBB-42EC-90EC-8C37946755CF}">
      <dgm:prSet phldrT="[Text]"/>
      <dgm:spPr>
        <a:solidFill>
          <a:schemeClr val="accent2">
            <a:lumMod val="40000"/>
            <a:lumOff val="60000"/>
          </a:schemeClr>
        </a:solidFill>
      </dgm:spPr>
      <dgm:t>
        <a:bodyPr/>
        <a:lstStyle/>
        <a:p>
          <a:r>
            <a:rPr lang="sr-Latn-ME" b="1" i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Stečeni</a:t>
          </a:r>
          <a:endParaRPr lang="en-US" b="1" i="1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75A01657-C4BC-4427-B5B5-A5221BBADF8C}" type="parTrans" cxnId="{E70FF53C-5604-492C-8650-ABB86CE89F6C}">
      <dgm:prSet/>
      <dgm:spPr/>
      <dgm:t>
        <a:bodyPr/>
        <a:lstStyle/>
        <a:p>
          <a:endParaRPr lang="en-US"/>
        </a:p>
      </dgm:t>
    </dgm:pt>
    <dgm:pt modelId="{4F4325B1-E06A-4317-A055-5B0906AD10CB}" type="sibTrans" cxnId="{E70FF53C-5604-492C-8650-ABB86CE89F6C}">
      <dgm:prSet/>
      <dgm:spPr/>
      <dgm:t>
        <a:bodyPr/>
        <a:lstStyle/>
        <a:p>
          <a:endParaRPr lang="en-US"/>
        </a:p>
      </dgm:t>
    </dgm:pt>
    <dgm:pt modelId="{7C644C3B-54A1-48F5-A702-87CB504A6C2B}" type="pres">
      <dgm:prSet presAssocID="{28385358-848E-4E74-A329-4AC230E5A2D7}" presName="diagram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46DAF323-AECA-4EC7-A28D-6363CB5F1D3E}" type="pres">
      <dgm:prSet presAssocID="{6AE89F3F-13FF-470B-A6A9-E8873FC06CD8}" presName="root1" presStyleCnt="0"/>
      <dgm:spPr/>
    </dgm:pt>
    <dgm:pt modelId="{63D1787E-DA43-4B37-AF34-1D9AD8A702CC}" type="pres">
      <dgm:prSet presAssocID="{6AE89F3F-13FF-470B-A6A9-E8873FC06CD8}" presName="LevelOneTextNode" presStyleLbl="node0" presStyleIdx="0" presStyleCnt="1" custScaleY="174878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FE4FBBD6-D20B-4294-8C62-ABCC9F862A3D}" type="pres">
      <dgm:prSet presAssocID="{6AE89F3F-13FF-470B-A6A9-E8873FC06CD8}" presName="level2hierChild" presStyleCnt="0"/>
      <dgm:spPr/>
    </dgm:pt>
    <dgm:pt modelId="{11D6797B-0B6F-42DB-9320-2F0681B42C83}" type="pres">
      <dgm:prSet presAssocID="{B41DBD87-6035-46EF-8CE0-2EC97B5223C9}" presName="conn2-1" presStyleLbl="parChTrans1D2" presStyleIdx="0" presStyleCnt="2"/>
      <dgm:spPr/>
      <dgm:t>
        <a:bodyPr/>
        <a:lstStyle/>
        <a:p>
          <a:endParaRPr lang="en-US"/>
        </a:p>
      </dgm:t>
    </dgm:pt>
    <dgm:pt modelId="{CA7E0608-3F04-4C56-AE67-6CD481BAA3CB}" type="pres">
      <dgm:prSet presAssocID="{B41DBD87-6035-46EF-8CE0-2EC97B5223C9}" presName="connTx" presStyleLbl="parChTrans1D2" presStyleIdx="0" presStyleCnt="2"/>
      <dgm:spPr/>
      <dgm:t>
        <a:bodyPr/>
        <a:lstStyle/>
        <a:p>
          <a:endParaRPr lang="en-US"/>
        </a:p>
      </dgm:t>
    </dgm:pt>
    <dgm:pt modelId="{7BF3183F-FD93-49FA-AB63-EBFB0CDA551C}" type="pres">
      <dgm:prSet presAssocID="{6E1C80D1-A0BB-40CA-942F-420102AD6FB4}" presName="root2" presStyleCnt="0"/>
      <dgm:spPr/>
    </dgm:pt>
    <dgm:pt modelId="{DD9BE13C-441B-4C07-B8F0-EE88B5C5151C}" type="pres">
      <dgm:prSet presAssocID="{6E1C80D1-A0BB-40CA-942F-420102AD6FB4}" presName="LevelTwoTextNode" presStyleLbl="node2" presStyleIdx="0" presStyleCnt="2" custScaleY="101065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A8947453-C042-485C-83DF-D0AB9C1586FB}" type="pres">
      <dgm:prSet presAssocID="{6E1C80D1-A0BB-40CA-942F-420102AD6FB4}" presName="level3hierChild" presStyleCnt="0"/>
      <dgm:spPr/>
    </dgm:pt>
    <dgm:pt modelId="{78376FC8-EF96-4D80-A021-A7ACCF32D243}" type="pres">
      <dgm:prSet presAssocID="{E340BFA5-4F05-4CCB-9ACF-A5E1F0770145}" presName="conn2-1" presStyleLbl="parChTrans1D3" presStyleIdx="0" presStyleCnt="2"/>
      <dgm:spPr/>
      <dgm:t>
        <a:bodyPr/>
        <a:lstStyle/>
        <a:p>
          <a:endParaRPr lang="en-US"/>
        </a:p>
      </dgm:t>
    </dgm:pt>
    <dgm:pt modelId="{C28C3724-C74A-4506-8E30-73B16C88B29F}" type="pres">
      <dgm:prSet presAssocID="{E340BFA5-4F05-4CCB-9ACF-A5E1F0770145}" presName="connTx" presStyleLbl="parChTrans1D3" presStyleIdx="0" presStyleCnt="2"/>
      <dgm:spPr/>
      <dgm:t>
        <a:bodyPr/>
        <a:lstStyle/>
        <a:p>
          <a:endParaRPr lang="en-US"/>
        </a:p>
      </dgm:t>
    </dgm:pt>
    <dgm:pt modelId="{C0CBA79C-98E0-4F7E-9BB2-9025AF1FB099}" type="pres">
      <dgm:prSet presAssocID="{DBF9DCDF-A0E2-4596-8E1A-AD50DD52C8A9}" presName="root2" presStyleCnt="0"/>
      <dgm:spPr/>
    </dgm:pt>
    <dgm:pt modelId="{9B6289B7-69D1-41C3-8E2B-2F6D8C32E244}" type="pres">
      <dgm:prSet presAssocID="{DBF9DCDF-A0E2-4596-8E1A-AD50DD52C8A9}" presName="LevelTwoTextNode" presStyleLbl="node3" presStyleIdx="0" presStyleCnt="2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10784E73-5AD3-415E-A782-A900DD67EA1D}" type="pres">
      <dgm:prSet presAssocID="{DBF9DCDF-A0E2-4596-8E1A-AD50DD52C8A9}" presName="level3hierChild" presStyleCnt="0"/>
      <dgm:spPr/>
    </dgm:pt>
    <dgm:pt modelId="{6D447004-21F7-44E9-B095-BAD12A503F89}" type="pres">
      <dgm:prSet presAssocID="{544F9706-1493-4210-9832-8305288A9720}" presName="conn2-1" presStyleLbl="parChTrans1D3" presStyleIdx="1" presStyleCnt="2"/>
      <dgm:spPr/>
      <dgm:t>
        <a:bodyPr/>
        <a:lstStyle/>
        <a:p>
          <a:endParaRPr lang="en-US"/>
        </a:p>
      </dgm:t>
    </dgm:pt>
    <dgm:pt modelId="{93D5BCBF-1447-4FD1-9F2E-D8B3305218B9}" type="pres">
      <dgm:prSet presAssocID="{544F9706-1493-4210-9832-8305288A9720}" presName="connTx" presStyleLbl="parChTrans1D3" presStyleIdx="1" presStyleCnt="2"/>
      <dgm:spPr/>
      <dgm:t>
        <a:bodyPr/>
        <a:lstStyle/>
        <a:p>
          <a:endParaRPr lang="en-US"/>
        </a:p>
      </dgm:t>
    </dgm:pt>
    <dgm:pt modelId="{CB27503C-FB6F-46D9-A388-286E0B1E84B1}" type="pres">
      <dgm:prSet presAssocID="{CD1B5493-8375-4D2A-89DE-73538B78DDC2}" presName="root2" presStyleCnt="0"/>
      <dgm:spPr/>
    </dgm:pt>
    <dgm:pt modelId="{7BDDA37B-D1BD-48E6-8385-48DC2AC28A43}" type="pres">
      <dgm:prSet presAssocID="{CD1B5493-8375-4D2A-89DE-73538B78DDC2}" presName="LevelTwoTextNode" presStyleLbl="node3" presStyleIdx="1" presStyleCnt="2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9E746C47-D41B-406B-8018-EC6D8C2B5271}" type="pres">
      <dgm:prSet presAssocID="{CD1B5493-8375-4D2A-89DE-73538B78DDC2}" presName="level3hierChild" presStyleCnt="0"/>
      <dgm:spPr/>
    </dgm:pt>
    <dgm:pt modelId="{6506F7C4-21FC-43D2-8E1A-A9CF1CA526D8}" type="pres">
      <dgm:prSet presAssocID="{75A01657-C4BC-4427-B5B5-A5221BBADF8C}" presName="conn2-1" presStyleLbl="parChTrans1D2" presStyleIdx="1" presStyleCnt="2"/>
      <dgm:spPr/>
      <dgm:t>
        <a:bodyPr/>
        <a:lstStyle/>
        <a:p>
          <a:endParaRPr lang="en-US"/>
        </a:p>
      </dgm:t>
    </dgm:pt>
    <dgm:pt modelId="{D3E01275-DDCB-4EBC-81B2-24DB4291B54A}" type="pres">
      <dgm:prSet presAssocID="{75A01657-C4BC-4427-B5B5-A5221BBADF8C}" presName="connTx" presStyleLbl="parChTrans1D2" presStyleIdx="1" presStyleCnt="2"/>
      <dgm:spPr/>
      <dgm:t>
        <a:bodyPr/>
        <a:lstStyle/>
        <a:p>
          <a:endParaRPr lang="en-US"/>
        </a:p>
      </dgm:t>
    </dgm:pt>
    <dgm:pt modelId="{35409407-CE2E-44DF-8772-4C36BCE6BFE3}" type="pres">
      <dgm:prSet presAssocID="{5C44A1AD-3CBB-42EC-90EC-8C37946755CF}" presName="root2" presStyleCnt="0"/>
      <dgm:spPr/>
    </dgm:pt>
    <dgm:pt modelId="{87176E0A-0DAE-4894-9F94-CE99E9A70B78}" type="pres">
      <dgm:prSet presAssocID="{5C44A1AD-3CBB-42EC-90EC-8C37946755CF}" presName="LevelTwoTextNode" presStyleLbl="node2" presStyleIdx="1" presStyleCnt="2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98FB16A0-545C-4C5B-AA4D-E1F2BCE82D41}" type="pres">
      <dgm:prSet presAssocID="{5C44A1AD-3CBB-42EC-90EC-8C37946755CF}" presName="level3hierChild" presStyleCnt="0"/>
      <dgm:spPr/>
    </dgm:pt>
  </dgm:ptLst>
  <dgm:cxnLst>
    <dgm:cxn modelId="{E3B9E944-B7FB-41EB-81E6-B53C031D158B}" type="presOf" srcId="{28385358-848E-4E74-A329-4AC230E5A2D7}" destId="{7C644C3B-54A1-48F5-A702-87CB504A6C2B}" srcOrd="0" destOrd="0" presId="urn:microsoft.com/office/officeart/2005/8/layout/hierarchy2"/>
    <dgm:cxn modelId="{0BD6B57D-6442-4259-81F7-16CCBABB52B7}" type="presOf" srcId="{75A01657-C4BC-4427-B5B5-A5221BBADF8C}" destId="{D3E01275-DDCB-4EBC-81B2-24DB4291B54A}" srcOrd="1" destOrd="0" presId="urn:microsoft.com/office/officeart/2005/8/layout/hierarchy2"/>
    <dgm:cxn modelId="{B1461840-C5FC-4465-8FCE-0548D0899CE4}" type="presOf" srcId="{DBF9DCDF-A0E2-4596-8E1A-AD50DD52C8A9}" destId="{9B6289B7-69D1-41C3-8E2B-2F6D8C32E244}" srcOrd="0" destOrd="0" presId="urn:microsoft.com/office/officeart/2005/8/layout/hierarchy2"/>
    <dgm:cxn modelId="{29D4CB3E-B276-4E66-9810-2F86A2E98584}" type="presOf" srcId="{B41DBD87-6035-46EF-8CE0-2EC97B5223C9}" destId="{11D6797B-0B6F-42DB-9320-2F0681B42C83}" srcOrd="0" destOrd="0" presId="urn:microsoft.com/office/officeart/2005/8/layout/hierarchy2"/>
    <dgm:cxn modelId="{E84B6E0C-76A8-41EE-B5C2-2978B3FD1A3B}" type="presOf" srcId="{E340BFA5-4F05-4CCB-9ACF-A5E1F0770145}" destId="{78376FC8-EF96-4D80-A021-A7ACCF32D243}" srcOrd="0" destOrd="0" presId="urn:microsoft.com/office/officeart/2005/8/layout/hierarchy2"/>
    <dgm:cxn modelId="{FE147989-EB31-4653-8161-94340E5DAEC8}" type="presOf" srcId="{544F9706-1493-4210-9832-8305288A9720}" destId="{93D5BCBF-1447-4FD1-9F2E-D8B3305218B9}" srcOrd="1" destOrd="0" presId="urn:microsoft.com/office/officeart/2005/8/layout/hierarchy2"/>
    <dgm:cxn modelId="{F751963E-657F-4392-982C-A895FF7A1055}" type="presOf" srcId="{B41DBD87-6035-46EF-8CE0-2EC97B5223C9}" destId="{CA7E0608-3F04-4C56-AE67-6CD481BAA3CB}" srcOrd="1" destOrd="0" presId="urn:microsoft.com/office/officeart/2005/8/layout/hierarchy2"/>
    <dgm:cxn modelId="{8DFB5CF7-CA17-45A1-B19D-FDEF24DD6C11}" srcId="{6AE89F3F-13FF-470B-A6A9-E8873FC06CD8}" destId="{6E1C80D1-A0BB-40CA-942F-420102AD6FB4}" srcOrd="0" destOrd="0" parTransId="{B41DBD87-6035-46EF-8CE0-2EC97B5223C9}" sibTransId="{056BEB4A-EF1C-47B1-955D-253E21F03753}"/>
    <dgm:cxn modelId="{C10E091A-3BA0-410A-B5A0-E4D7B43D9AFE}" type="presOf" srcId="{E340BFA5-4F05-4CCB-9ACF-A5E1F0770145}" destId="{C28C3724-C74A-4506-8E30-73B16C88B29F}" srcOrd="1" destOrd="0" presId="urn:microsoft.com/office/officeart/2005/8/layout/hierarchy2"/>
    <dgm:cxn modelId="{C529B9BA-9232-4E7E-9865-DB6BA6A1BD83}" type="presOf" srcId="{6E1C80D1-A0BB-40CA-942F-420102AD6FB4}" destId="{DD9BE13C-441B-4C07-B8F0-EE88B5C5151C}" srcOrd="0" destOrd="0" presId="urn:microsoft.com/office/officeart/2005/8/layout/hierarchy2"/>
    <dgm:cxn modelId="{30F70E3A-253F-4CB7-86F9-C2AE7F8433BE}" srcId="{6E1C80D1-A0BB-40CA-942F-420102AD6FB4}" destId="{DBF9DCDF-A0E2-4596-8E1A-AD50DD52C8A9}" srcOrd="0" destOrd="0" parTransId="{E340BFA5-4F05-4CCB-9ACF-A5E1F0770145}" sibTransId="{6C75B4C0-D414-4D34-9BE3-5E6962E261B1}"/>
    <dgm:cxn modelId="{E70FF53C-5604-492C-8650-ABB86CE89F6C}" srcId="{6AE89F3F-13FF-470B-A6A9-E8873FC06CD8}" destId="{5C44A1AD-3CBB-42EC-90EC-8C37946755CF}" srcOrd="1" destOrd="0" parTransId="{75A01657-C4BC-4427-B5B5-A5221BBADF8C}" sibTransId="{4F4325B1-E06A-4317-A055-5B0906AD10CB}"/>
    <dgm:cxn modelId="{F4CA3DDE-F2F1-43A1-B0C8-BB981F2B056F}" type="presOf" srcId="{6AE89F3F-13FF-470B-A6A9-E8873FC06CD8}" destId="{63D1787E-DA43-4B37-AF34-1D9AD8A702CC}" srcOrd="0" destOrd="0" presId="urn:microsoft.com/office/officeart/2005/8/layout/hierarchy2"/>
    <dgm:cxn modelId="{BB9CEFF8-450C-4490-A129-759219F6896F}" type="presOf" srcId="{75A01657-C4BC-4427-B5B5-A5221BBADF8C}" destId="{6506F7C4-21FC-43D2-8E1A-A9CF1CA526D8}" srcOrd="0" destOrd="0" presId="urn:microsoft.com/office/officeart/2005/8/layout/hierarchy2"/>
    <dgm:cxn modelId="{EA4E2B07-F5C3-4487-AC2D-3F3B4EF30881}" type="presOf" srcId="{CD1B5493-8375-4D2A-89DE-73538B78DDC2}" destId="{7BDDA37B-D1BD-48E6-8385-48DC2AC28A43}" srcOrd="0" destOrd="0" presId="urn:microsoft.com/office/officeart/2005/8/layout/hierarchy2"/>
    <dgm:cxn modelId="{3430F973-CBF8-4FE6-82E6-E77E508F1580}" type="presOf" srcId="{5C44A1AD-3CBB-42EC-90EC-8C37946755CF}" destId="{87176E0A-0DAE-4894-9F94-CE99E9A70B78}" srcOrd="0" destOrd="0" presId="urn:microsoft.com/office/officeart/2005/8/layout/hierarchy2"/>
    <dgm:cxn modelId="{A1E5A81D-55F2-44D3-B352-63C6DB955CD4}" srcId="{28385358-848E-4E74-A329-4AC230E5A2D7}" destId="{6AE89F3F-13FF-470B-A6A9-E8873FC06CD8}" srcOrd="0" destOrd="0" parTransId="{BD632A3E-32E9-4113-9C16-4B95463DDA58}" sibTransId="{B16A83E8-4B44-4134-976C-49CBFDDDDA0A}"/>
    <dgm:cxn modelId="{43E7E235-A5B2-44EE-9B22-C24B963A4410}" srcId="{6E1C80D1-A0BB-40CA-942F-420102AD6FB4}" destId="{CD1B5493-8375-4D2A-89DE-73538B78DDC2}" srcOrd="1" destOrd="0" parTransId="{544F9706-1493-4210-9832-8305288A9720}" sibTransId="{25BD5129-7EE5-4E10-952D-BD9A1D88054C}"/>
    <dgm:cxn modelId="{F77C68F6-279E-4347-B0C1-30C3F665782B}" type="presOf" srcId="{544F9706-1493-4210-9832-8305288A9720}" destId="{6D447004-21F7-44E9-B095-BAD12A503F89}" srcOrd="0" destOrd="0" presId="urn:microsoft.com/office/officeart/2005/8/layout/hierarchy2"/>
    <dgm:cxn modelId="{D83B107C-9A99-4B9E-A80E-4641381260C5}" type="presParOf" srcId="{7C644C3B-54A1-48F5-A702-87CB504A6C2B}" destId="{46DAF323-AECA-4EC7-A28D-6363CB5F1D3E}" srcOrd="0" destOrd="0" presId="urn:microsoft.com/office/officeart/2005/8/layout/hierarchy2"/>
    <dgm:cxn modelId="{49719D56-A553-41E5-BDB6-991835927355}" type="presParOf" srcId="{46DAF323-AECA-4EC7-A28D-6363CB5F1D3E}" destId="{63D1787E-DA43-4B37-AF34-1D9AD8A702CC}" srcOrd="0" destOrd="0" presId="urn:microsoft.com/office/officeart/2005/8/layout/hierarchy2"/>
    <dgm:cxn modelId="{E319E706-9597-49FB-B23F-F7D5B7E7D708}" type="presParOf" srcId="{46DAF323-AECA-4EC7-A28D-6363CB5F1D3E}" destId="{FE4FBBD6-D20B-4294-8C62-ABCC9F862A3D}" srcOrd="1" destOrd="0" presId="urn:microsoft.com/office/officeart/2005/8/layout/hierarchy2"/>
    <dgm:cxn modelId="{9A606143-E956-4613-AD90-B69C1F7E3D8D}" type="presParOf" srcId="{FE4FBBD6-D20B-4294-8C62-ABCC9F862A3D}" destId="{11D6797B-0B6F-42DB-9320-2F0681B42C83}" srcOrd="0" destOrd="0" presId="urn:microsoft.com/office/officeart/2005/8/layout/hierarchy2"/>
    <dgm:cxn modelId="{B49354FE-B762-46AA-924A-572F106AFE4A}" type="presParOf" srcId="{11D6797B-0B6F-42DB-9320-2F0681B42C83}" destId="{CA7E0608-3F04-4C56-AE67-6CD481BAA3CB}" srcOrd="0" destOrd="0" presId="urn:microsoft.com/office/officeart/2005/8/layout/hierarchy2"/>
    <dgm:cxn modelId="{D1C410DC-705E-48D5-95CC-5AC60C2412DB}" type="presParOf" srcId="{FE4FBBD6-D20B-4294-8C62-ABCC9F862A3D}" destId="{7BF3183F-FD93-49FA-AB63-EBFB0CDA551C}" srcOrd="1" destOrd="0" presId="urn:microsoft.com/office/officeart/2005/8/layout/hierarchy2"/>
    <dgm:cxn modelId="{37E35ACD-9CC4-4304-90F3-65CC40D956B6}" type="presParOf" srcId="{7BF3183F-FD93-49FA-AB63-EBFB0CDA551C}" destId="{DD9BE13C-441B-4C07-B8F0-EE88B5C5151C}" srcOrd="0" destOrd="0" presId="urn:microsoft.com/office/officeart/2005/8/layout/hierarchy2"/>
    <dgm:cxn modelId="{0C9F0778-48F6-4256-9ADE-B9D905694AEA}" type="presParOf" srcId="{7BF3183F-FD93-49FA-AB63-EBFB0CDA551C}" destId="{A8947453-C042-485C-83DF-D0AB9C1586FB}" srcOrd="1" destOrd="0" presId="urn:microsoft.com/office/officeart/2005/8/layout/hierarchy2"/>
    <dgm:cxn modelId="{E59E9F10-65F6-4302-846B-6658105C2BDA}" type="presParOf" srcId="{A8947453-C042-485C-83DF-D0AB9C1586FB}" destId="{78376FC8-EF96-4D80-A021-A7ACCF32D243}" srcOrd="0" destOrd="0" presId="urn:microsoft.com/office/officeart/2005/8/layout/hierarchy2"/>
    <dgm:cxn modelId="{E8F8CA2A-A186-409B-929E-19C12929D737}" type="presParOf" srcId="{78376FC8-EF96-4D80-A021-A7ACCF32D243}" destId="{C28C3724-C74A-4506-8E30-73B16C88B29F}" srcOrd="0" destOrd="0" presId="urn:microsoft.com/office/officeart/2005/8/layout/hierarchy2"/>
    <dgm:cxn modelId="{BF30FE1D-6555-4B52-AF79-6493A2FAFB4A}" type="presParOf" srcId="{A8947453-C042-485C-83DF-D0AB9C1586FB}" destId="{C0CBA79C-98E0-4F7E-9BB2-9025AF1FB099}" srcOrd="1" destOrd="0" presId="urn:microsoft.com/office/officeart/2005/8/layout/hierarchy2"/>
    <dgm:cxn modelId="{70D257E1-110B-4AE8-AF1D-0599FE821582}" type="presParOf" srcId="{C0CBA79C-98E0-4F7E-9BB2-9025AF1FB099}" destId="{9B6289B7-69D1-41C3-8E2B-2F6D8C32E244}" srcOrd="0" destOrd="0" presId="urn:microsoft.com/office/officeart/2005/8/layout/hierarchy2"/>
    <dgm:cxn modelId="{1AA66DA4-5CD2-4851-810C-42F455DC76FC}" type="presParOf" srcId="{C0CBA79C-98E0-4F7E-9BB2-9025AF1FB099}" destId="{10784E73-5AD3-415E-A782-A900DD67EA1D}" srcOrd="1" destOrd="0" presId="urn:microsoft.com/office/officeart/2005/8/layout/hierarchy2"/>
    <dgm:cxn modelId="{65948A48-64AA-45E2-9D14-E3FB11848E10}" type="presParOf" srcId="{A8947453-C042-485C-83DF-D0AB9C1586FB}" destId="{6D447004-21F7-44E9-B095-BAD12A503F89}" srcOrd="2" destOrd="0" presId="urn:microsoft.com/office/officeart/2005/8/layout/hierarchy2"/>
    <dgm:cxn modelId="{B3CBBBC6-D434-4292-BD81-92167C240BF7}" type="presParOf" srcId="{6D447004-21F7-44E9-B095-BAD12A503F89}" destId="{93D5BCBF-1447-4FD1-9F2E-D8B3305218B9}" srcOrd="0" destOrd="0" presId="urn:microsoft.com/office/officeart/2005/8/layout/hierarchy2"/>
    <dgm:cxn modelId="{7B6732F5-3317-4A8F-8D79-77C1EAAE7EE2}" type="presParOf" srcId="{A8947453-C042-485C-83DF-D0AB9C1586FB}" destId="{CB27503C-FB6F-46D9-A388-286E0B1E84B1}" srcOrd="3" destOrd="0" presId="urn:microsoft.com/office/officeart/2005/8/layout/hierarchy2"/>
    <dgm:cxn modelId="{DC1D22EE-72F1-4FC1-9D8F-37913C6F50B5}" type="presParOf" srcId="{CB27503C-FB6F-46D9-A388-286E0B1E84B1}" destId="{7BDDA37B-D1BD-48E6-8385-48DC2AC28A43}" srcOrd="0" destOrd="0" presId="urn:microsoft.com/office/officeart/2005/8/layout/hierarchy2"/>
    <dgm:cxn modelId="{8B5154A9-123E-4AD7-90C0-42F0C785A596}" type="presParOf" srcId="{CB27503C-FB6F-46D9-A388-286E0B1E84B1}" destId="{9E746C47-D41B-406B-8018-EC6D8C2B5271}" srcOrd="1" destOrd="0" presId="urn:microsoft.com/office/officeart/2005/8/layout/hierarchy2"/>
    <dgm:cxn modelId="{61806B6B-FDAB-472D-BFE5-1B9A7EDB2A2E}" type="presParOf" srcId="{FE4FBBD6-D20B-4294-8C62-ABCC9F862A3D}" destId="{6506F7C4-21FC-43D2-8E1A-A9CF1CA526D8}" srcOrd="2" destOrd="0" presId="urn:microsoft.com/office/officeart/2005/8/layout/hierarchy2"/>
    <dgm:cxn modelId="{F272AACA-6F17-4BE7-8C0A-D1E5EAE5A64A}" type="presParOf" srcId="{6506F7C4-21FC-43D2-8E1A-A9CF1CA526D8}" destId="{D3E01275-DDCB-4EBC-81B2-24DB4291B54A}" srcOrd="0" destOrd="0" presId="urn:microsoft.com/office/officeart/2005/8/layout/hierarchy2"/>
    <dgm:cxn modelId="{8F830BDA-D021-4361-AB9B-8AA822AA5005}" type="presParOf" srcId="{FE4FBBD6-D20B-4294-8C62-ABCC9F862A3D}" destId="{35409407-CE2E-44DF-8772-4C36BCE6BFE3}" srcOrd="3" destOrd="0" presId="urn:microsoft.com/office/officeart/2005/8/layout/hierarchy2"/>
    <dgm:cxn modelId="{DEE747C3-5866-4592-B270-51AEC831AD13}" type="presParOf" srcId="{35409407-CE2E-44DF-8772-4C36BCE6BFE3}" destId="{87176E0A-0DAE-4894-9F94-CE99E9A70B78}" srcOrd="0" destOrd="0" presId="urn:microsoft.com/office/officeart/2005/8/layout/hierarchy2"/>
    <dgm:cxn modelId="{3D06953D-A20D-4C1E-B3C3-138C80B36A08}" type="presParOf" srcId="{35409407-CE2E-44DF-8772-4C36BCE6BFE3}" destId="{98FB16A0-545C-4C5B-AA4D-E1F2BCE82D41}" srcOrd="1" destOrd="0" presId="urn:microsoft.com/office/officeart/2005/8/layout/hierarchy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3D1787E-DA43-4B37-AF34-1D9AD8A702CC}">
      <dsp:nvSpPr>
        <dsp:cNvPr id="0" name=""/>
        <dsp:cNvSpPr/>
      </dsp:nvSpPr>
      <dsp:spPr>
        <a:xfrm>
          <a:off x="1648" y="1611542"/>
          <a:ext cx="2209942" cy="1932351"/>
        </a:xfrm>
        <a:prstGeom prst="roundRect">
          <a:avLst>
            <a:gd name="adj" fmla="val 10000"/>
          </a:avLst>
        </a:prstGeom>
        <a:solidFill>
          <a:schemeClr val="bg1">
            <a:lumMod val="8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875" tIns="15875" rIns="15875" bIns="15875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r-Latn-ME" sz="2500" b="1" i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Društveni položaj</a:t>
          </a:r>
          <a:endParaRPr lang="en-US" sz="2500" b="1" i="1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58245" y="1668139"/>
        <a:ext cx="2096748" cy="1819157"/>
      </dsp:txXfrm>
    </dsp:sp>
    <dsp:sp modelId="{11D6797B-0B6F-42DB-9320-2F0681B42C83}">
      <dsp:nvSpPr>
        <dsp:cNvPr id="0" name=""/>
        <dsp:cNvSpPr/>
      </dsp:nvSpPr>
      <dsp:spPr>
        <a:xfrm rot="19457599">
          <a:off x="2109269" y="2238066"/>
          <a:ext cx="1088621" cy="43945"/>
        </a:xfrm>
        <a:custGeom>
          <a:avLst/>
          <a:gdLst/>
          <a:ahLst/>
          <a:cxnLst/>
          <a:rect l="0" t="0" r="0" b="0"/>
          <a:pathLst>
            <a:path>
              <a:moveTo>
                <a:pt x="0" y="21972"/>
              </a:moveTo>
              <a:lnTo>
                <a:pt x="1088621" y="21972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>
        <a:off x="2626364" y="2232823"/>
        <a:ext cx="54431" cy="54431"/>
      </dsp:txXfrm>
    </dsp:sp>
    <dsp:sp modelId="{DD9BE13C-441B-4C07-B8F0-EE88B5C5151C}">
      <dsp:nvSpPr>
        <dsp:cNvPr id="0" name=""/>
        <dsp:cNvSpPr/>
      </dsp:nvSpPr>
      <dsp:spPr>
        <a:xfrm>
          <a:off x="3095568" y="1383990"/>
          <a:ext cx="2209942" cy="1116739"/>
        </a:xfrm>
        <a:prstGeom prst="roundRect">
          <a:avLst>
            <a:gd name="adj" fmla="val 10000"/>
          </a:avLst>
        </a:prstGeom>
        <a:solidFill>
          <a:schemeClr val="accent2">
            <a:lumMod val="40000"/>
            <a:lumOff val="6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875" tIns="15875" rIns="15875" bIns="15875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r-Latn-ME" sz="2500" b="1" i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Pripisani</a:t>
          </a:r>
          <a:endParaRPr lang="en-US" sz="2500" b="1" i="1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3128276" y="1416698"/>
        <a:ext cx="2144526" cy="1051323"/>
      </dsp:txXfrm>
    </dsp:sp>
    <dsp:sp modelId="{78376FC8-EF96-4D80-A021-A7ACCF32D243}">
      <dsp:nvSpPr>
        <dsp:cNvPr id="0" name=""/>
        <dsp:cNvSpPr/>
      </dsp:nvSpPr>
      <dsp:spPr>
        <a:xfrm rot="19457599">
          <a:off x="5203189" y="1602708"/>
          <a:ext cx="1088621" cy="43945"/>
        </a:xfrm>
        <a:custGeom>
          <a:avLst/>
          <a:gdLst/>
          <a:ahLst/>
          <a:cxnLst/>
          <a:rect l="0" t="0" r="0" b="0"/>
          <a:pathLst>
            <a:path>
              <a:moveTo>
                <a:pt x="0" y="21972"/>
              </a:moveTo>
              <a:lnTo>
                <a:pt x="1088621" y="21972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>
        <a:off x="5720284" y="1597465"/>
        <a:ext cx="54431" cy="54431"/>
      </dsp:txXfrm>
    </dsp:sp>
    <dsp:sp modelId="{9B6289B7-69D1-41C3-8E2B-2F6D8C32E244}">
      <dsp:nvSpPr>
        <dsp:cNvPr id="0" name=""/>
        <dsp:cNvSpPr/>
      </dsp:nvSpPr>
      <dsp:spPr>
        <a:xfrm>
          <a:off x="6189488" y="754515"/>
          <a:ext cx="2209942" cy="1104971"/>
        </a:xfrm>
        <a:prstGeom prst="roundRect">
          <a:avLst>
            <a:gd name="adj" fmla="val 10000"/>
          </a:avLst>
        </a:prstGeom>
        <a:solidFill>
          <a:schemeClr val="accent6">
            <a:lumMod val="60000"/>
            <a:lumOff val="4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875" tIns="15875" rIns="15875" bIns="15875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r-Latn-ME" sz="2500" b="1" i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Privilegovani</a:t>
          </a:r>
          <a:endParaRPr lang="en-US" sz="2500" b="1" i="1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6221851" y="786878"/>
        <a:ext cx="2145216" cy="1040245"/>
      </dsp:txXfrm>
    </dsp:sp>
    <dsp:sp modelId="{6D447004-21F7-44E9-B095-BAD12A503F89}">
      <dsp:nvSpPr>
        <dsp:cNvPr id="0" name=""/>
        <dsp:cNvSpPr/>
      </dsp:nvSpPr>
      <dsp:spPr>
        <a:xfrm rot="2142401">
          <a:off x="5203189" y="2238066"/>
          <a:ext cx="1088621" cy="43945"/>
        </a:xfrm>
        <a:custGeom>
          <a:avLst/>
          <a:gdLst/>
          <a:ahLst/>
          <a:cxnLst/>
          <a:rect l="0" t="0" r="0" b="0"/>
          <a:pathLst>
            <a:path>
              <a:moveTo>
                <a:pt x="0" y="21972"/>
              </a:moveTo>
              <a:lnTo>
                <a:pt x="1088621" y="21972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>
        <a:off x="5720284" y="2232823"/>
        <a:ext cx="54431" cy="54431"/>
      </dsp:txXfrm>
    </dsp:sp>
    <dsp:sp modelId="{7BDDA37B-D1BD-48E6-8385-48DC2AC28A43}">
      <dsp:nvSpPr>
        <dsp:cNvPr id="0" name=""/>
        <dsp:cNvSpPr/>
      </dsp:nvSpPr>
      <dsp:spPr>
        <a:xfrm>
          <a:off x="6189488" y="2025233"/>
          <a:ext cx="2209942" cy="1104971"/>
        </a:xfrm>
        <a:prstGeom prst="roundRect">
          <a:avLst>
            <a:gd name="adj" fmla="val 10000"/>
          </a:avLst>
        </a:prstGeom>
        <a:solidFill>
          <a:schemeClr val="accent6">
            <a:lumMod val="60000"/>
            <a:lumOff val="4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875" tIns="15875" rIns="15875" bIns="15875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r-Latn-ME" sz="2500" b="1" i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Deprivilegovani</a:t>
          </a:r>
          <a:endParaRPr lang="en-US" sz="2500" b="1" i="1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6221851" y="2057596"/>
        <a:ext cx="2145216" cy="1040245"/>
      </dsp:txXfrm>
    </dsp:sp>
    <dsp:sp modelId="{6506F7C4-21FC-43D2-8E1A-A9CF1CA526D8}">
      <dsp:nvSpPr>
        <dsp:cNvPr id="0" name=""/>
        <dsp:cNvSpPr/>
      </dsp:nvSpPr>
      <dsp:spPr>
        <a:xfrm rot="2157442">
          <a:off x="2107547" y="2876367"/>
          <a:ext cx="1092065" cy="43945"/>
        </a:xfrm>
        <a:custGeom>
          <a:avLst/>
          <a:gdLst/>
          <a:ahLst/>
          <a:cxnLst/>
          <a:rect l="0" t="0" r="0" b="0"/>
          <a:pathLst>
            <a:path>
              <a:moveTo>
                <a:pt x="0" y="21972"/>
              </a:moveTo>
              <a:lnTo>
                <a:pt x="1092065" y="21972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>
        <a:off x="2626278" y="2871038"/>
        <a:ext cx="54603" cy="54603"/>
      </dsp:txXfrm>
    </dsp:sp>
    <dsp:sp modelId="{87176E0A-0DAE-4894-9F94-CE99E9A70B78}">
      <dsp:nvSpPr>
        <dsp:cNvPr id="0" name=""/>
        <dsp:cNvSpPr/>
      </dsp:nvSpPr>
      <dsp:spPr>
        <a:xfrm>
          <a:off x="3095568" y="2666475"/>
          <a:ext cx="2209942" cy="1104971"/>
        </a:xfrm>
        <a:prstGeom prst="roundRect">
          <a:avLst>
            <a:gd name="adj" fmla="val 10000"/>
          </a:avLst>
        </a:prstGeom>
        <a:solidFill>
          <a:schemeClr val="accent2">
            <a:lumMod val="40000"/>
            <a:lumOff val="6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875" tIns="15875" rIns="15875" bIns="15875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r-Latn-ME" sz="2500" b="1" i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Stečeni</a:t>
          </a:r>
          <a:endParaRPr lang="en-US" sz="2500" b="1" i="1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3127931" y="2698838"/>
        <a:ext cx="2145216" cy="104024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2">
  <dgm:title val=""/>
  <dgm:desc val=""/>
  <dgm:catLst>
    <dgm:cat type="hierarchy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 val="exact"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ptType="node" refType="h"/>
      <dgm:constr type="w" for="des" ptType="node" refType="h" refFor="des" refPtType="node" fact="2"/>
      <dgm:constr type="sibSp" refType="h" refFor="des" refPtType="node" op="equ" fact="0.15"/>
      <dgm:constr type="sibSp" for="des" forName="level2hierChild" refType="h" refFor="des" refPtType="node" op="equ" fact="0.15"/>
      <dgm:constr type="sibSp" for="des" forName="level3hierChild" refType="h" refFor="des" refPtType="node" op="equ" fact="0.15"/>
      <dgm:constr type="sp" for="des" forName="root1" refType="w" refFor="des" refPtType="node" fact="0.4"/>
      <dgm:constr type="sp" for="des" forName="root2" refType="sp" refFor="des" refForName="root1" op="equ"/>
      <dgm:constr type="primFontSz" for="des" ptType="node" op="equ" val="65"/>
      <dgm:constr type="primFontSz" for="des" forName="connTx" op="equ" val="55"/>
      <dgm:constr type="primFontSz" for="des" forName="connTx" refType="primFontSz" refFor="des" refPtType="node" op="lte" fact="0.8"/>
    </dgm:constrLst>
    <dgm:ruleLst/>
    <dgm:forEach name="Name3" axis="ch">
      <dgm:forEach name="Name4" axis="self" ptType="node">
        <dgm:layoutNode name="root1">
          <dgm:choose name="Name5">
            <dgm:if name="Name6" func="var" arg="dir" op="equ" val="norm">
              <dgm:alg type="hierRoot">
                <dgm:param type="hierAlign" val="lCtrCh"/>
              </dgm:alg>
            </dgm:if>
            <dgm:else name="Name7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/>
          <dgm:layoutNode name="LevelOneTextNode" styleLbl="node0">
            <dgm:varLst>
              <dgm:chPref val="3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  <dgm:layoutNode name="level2hierChild">
            <dgm:choose name="Name8">
              <dgm:if name="Name9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0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eat" axis="ch">
              <dgm:forEach name="Name11" axis="self" ptType="parTrans" cnt="1">
                <dgm:layoutNode name="conn2-1">
                  <dgm:choose name="Name12">
                    <dgm:if name="Name13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</dgm:alg>
                    </dgm:if>
                    <dgm:else name="Name14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ruleLst/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5" axis="self" ptType="node">
                <dgm:layoutNode name="root2">
                  <dgm:choose name="Name16">
                    <dgm:if name="Name17" func="var" arg="dir" op="equ" val="norm">
                      <dgm:alg type="hierRoot">
                        <dgm:param type="hierAlign" val="lCtrCh"/>
                      </dgm:alg>
                    </dgm:if>
                    <dgm:else name="Name18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"/>
                      </dgm:adjLst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level3hierChild">
                    <dgm:choose name="Name19">
                      <dgm:if name="Name20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1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22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366D34-FED4-4A11-A357-3D7B9B3768B2}" type="datetimeFigureOut">
              <a:rPr lang="en-US" smtClean="0"/>
              <a:pPr/>
              <a:t>11/4/2019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1812ED-DF37-4D23-937B-FAB01181783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366D34-FED4-4A11-A357-3D7B9B3768B2}" type="datetimeFigureOut">
              <a:rPr lang="en-US" smtClean="0"/>
              <a:pPr/>
              <a:t>11/4/2019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1812ED-DF37-4D23-937B-FAB01181783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366D34-FED4-4A11-A357-3D7B9B3768B2}" type="datetimeFigureOut">
              <a:rPr lang="en-US" smtClean="0"/>
              <a:pPr/>
              <a:t>11/4/2019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1812ED-DF37-4D23-937B-FAB01181783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366D34-FED4-4A11-A357-3D7B9B3768B2}" type="datetimeFigureOut">
              <a:rPr lang="en-US" smtClean="0"/>
              <a:pPr/>
              <a:t>11/4/2019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1812ED-DF37-4D23-937B-FAB01181783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366D34-FED4-4A11-A357-3D7B9B3768B2}" type="datetimeFigureOut">
              <a:rPr lang="en-US" smtClean="0"/>
              <a:pPr/>
              <a:t>11/4/2019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1812ED-DF37-4D23-937B-FAB01181783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366D34-FED4-4A11-A357-3D7B9B3768B2}" type="datetimeFigureOut">
              <a:rPr lang="en-US" smtClean="0"/>
              <a:pPr/>
              <a:t>11/4/2019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1812ED-DF37-4D23-937B-FAB01181783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366D34-FED4-4A11-A357-3D7B9B3768B2}" type="datetimeFigureOut">
              <a:rPr lang="en-US" smtClean="0"/>
              <a:pPr/>
              <a:t>11/4/2019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1812ED-DF37-4D23-937B-FAB01181783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366D34-FED4-4A11-A357-3D7B9B3768B2}" type="datetimeFigureOut">
              <a:rPr lang="en-US" smtClean="0"/>
              <a:pPr/>
              <a:t>11/4/2019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1812ED-DF37-4D23-937B-FAB01181783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366D34-FED4-4A11-A357-3D7B9B3768B2}" type="datetimeFigureOut">
              <a:rPr lang="en-US" smtClean="0"/>
              <a:pPr/>
              <a:t>11/4/2019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1812ED-DF37-4D23-937B-FAB01181783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366D34-FED4-4A11-A357-3D7B9B3768B2}" type="datetimeFigureOut">
              <a:rPr lang="en-US" smtClean="0"/>
              <a:pPr/>
              <a:t>11/4/2019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1812ED-DF37-4D23-937B-FAB01181783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366D34-FED4-4A11-A357-3D7B9B3768B2}" type="datetimeFigureOut">
              <a:rPr lang="en-US" smtClean="0"/>
              <a:pPr/>
              <a:t>11/4/2019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1812ED-DF37-4D23-937B-FAB01181783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4">
                <a:lumMod val="50000"/>
                <a:alpha val="51000"/>
              </a:schemeClr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366D34-FED4-4A11-A357-3D7B9B3768B2}" type="datetimeFigureOut">
              <a:rPr lang="en-US" smtClean="0"/>
              <a:pPr/>
              <a:t>11/4/2019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1812ED-DF37-4D23-937B-FAB01181783C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sr-Latn-ME" dirty="0" smtClean="0">
                <a:latin typeface="Times New Roman" pitchFamily="18" charset="0"/>
                <a:cs typeface="Times New Roman" pitchFamily="18" charset="0"/>
              </a:rPr>
              <a:t>DRUŠTVENE INSTITUCIJE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sr-Latn-ME" dirty="0" smtClean="0">
                <a:latin typeface="Times New Roman" pitchFamily="18" charset="0"/>
                <a:cs typeface="Times New Roman" pitchFamily="18" charset="0"/>
              </a:rPr>
              <a:t>ORGANIZACIJA I BIROKRATIJA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heel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868478"/>
          </a:xfrm>
        </p:spPr>
        <p:txBody>
          <a:bodyPr>
            <a:normAutofit/>
          </a:bodyPr>
          <a:lstStyle/>
          <a:p>
            <a:r>
              <a:rPr lang="sr-Latn-ME" dirty="0" smtClean="0">
                <a:latin typeface="Times New Roman" pitchFamily="18" charset="0"/>
                <a:cs typeface="Times New Roman" pitchFamily="18" charset="0"/>
              </a:rPr>
              <a:t>Društvene institucije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r>
              <a:rPr lang="sr-Latn-ME" dirty="0" smtClean="0">
                <a:latin typeface="Times New Roman" pitchFamily="18" charset="0"/>
                <a:cs typeface="Times New Roman" pitchFamily="18" charset="0"/>
              </a:rPr>
              <a:t>Društvene institucije – </a:t>
            </a:r>
            <a:r>
              <a:rPr lang="sr-Latn-ME" sz="2400" dirty="0" smtClean="0">
                <a:latin typeface="Times New Roman" pitchFamily="18" charset="0"/>
                <a:cs typeface="Times New Roman" pitchFamily="18" charset="0"/>
              </a:rPr>
              <a:t>centralno područje sociološkog istraživanja</a:t>
            </a:r>
          </a:p>
          <a:p>
            <a:r>
              <a:rPr lang="sr-Latn-ME" dirty="0" smtClean="0">
                <a:latin typeface="Times New Roman" pitchFamily="18" charset="0"/>
                <a:cs typeface="Times New Roman" pitchFamily="18" charset="0"/>
              </a:rPr>
              <a:t>Talkot Parsons – </a:t>
            </a:r>
            <a:r>
              <a:rPr lang="sr-Latn-ME" i="1" dirty="0" smtClean="0">
                <a:latin typeface="Times New Roman" pitchFamily="18" charset="0"/>
                <a:cs typeface="Times New Roman" pitchFamily="18" charset="0"/>
              </a:rPr>
              <a:t>proces institucionalizacije</a:t>
            </a:r>
          </a:p>
          <a:p>
            <a:r>
              <a:rPr lang="sr-Latn-ME" dirty="0" smtClean="0">
                <a:latin typeface="Times New Roman" pitchFamily="18" charset="0"/>
                <a:cs typeface="Times New Roman" pitchFamily="18" charset="0"/>
              </a:rPr>
              <a:t>Dirkem – društvene činjenice</a:t>
            </a:r>
          </a:p>
          <a:p>
            <a:r>
              <a:rPr lang="en-US" i="1" dirty="0" smtClean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sr-Latn-ME" i="1" dirty="0" smtClean="0">
                <a:latin typeface="Times New Roman" pitchFamily="18" charset="0"/>
                <a:cs typeface="Times New Roman" pitchFamily="18" charset="0"/>
              </a:rPr>
              <a:t>nstitutio  - ustanova</a:t>
            </a:r>
          </a:p>
          <a:p>
            <a:endParaRPr lang="en-US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ME" dirty="0" smtClean="0">
                <a:latin typeface="Times New Roman" pitchFamily="18" charset="0"/>
                <a:cs typeface="Times New Roman" pitchFamily="18" charset="0"/>
              </a:rPr>
              <a:t>Porijeklo društvenih institucija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686800" cy="4525963"/>
          </a:xfrm>
        </p:spPr>
        <p:txBody>
          <a:bodyPr anchor="ctr"/>
          <a:lstStyle/>
          <a:p>
            <a:r>
              <a:rPr lang="sr-Latn-ME" dirty="0" smtClean="0">
                <a:latin typeface="Times New Roman" pitchFamily="18" charset="0"/>
                <a:cs typeface="Times New Roman" pitchFamily="18" charset="0"/>
              </a:rPr>
              <a:t>Izvorište društvenih institucija u društvenom delanju i navikavanju</a:t>
            </a:r>
          </a:p>
          <a:p>
            <a:r>
              <a:rPr lang="sr-Latn-ME" dirty="0" smtClean="0">
                <a:latin typeface="Times New Roman" pitchFamily="18" charset="0"/>
                <a:cs typeface="Times New Roman" pitchFamily="18" charset="0"/>
              </a:rPr>
              <a:t>Četiri grupe diferenciranih društvenih institucija:</a:t>
            </a:r>
          </a:p>
          <a:p>
            <a:pPr lvl="1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P</a:t>
            </a:r>
            <a:r>
              <a:rPr lang="sr-Latn-ME" dirty="0" smtClean="0">
                <a:latin typeface="Times New Roman" pitchFamily="18" charset="0"/>
                <a:cs typeface="Times New Roman" pitchFamily="18" charset="0"/>
              </a:rPr>
              <a:t>rivredne</a:t>
            </a:r>
          </a:p>
          <a:p>
            <a:pPr lvl="1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P</a:t>
            </a:r>
            <a:r>
              <a:rPr lang="sr-Latn-ME" dirty="0" smtClean="0">
                <a:latin typeface="Times New Roman" pitchFamily="18" charset="0"/>
                <a:cs typeface="Times New Roman" pitchFamily="18" charset="0"/>
              </a:rPr>
              <a:t>olitičke</a:t>
            </a:r>
          </a:p>
          <a:p>
            <a:pPr lvl="1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K</a:t>
            </a:r>
            <a:r>
              <a:rPr lang="sr-Latn-ME" dirty="0" smtClean="0">
                <a:latin typeface="Times New Roman" pitchFamily="18" charset="0"/>
                <a:cs typeface="Times New Roman" pitchFamily="18" charset="0"/>
              </a:rPr>
              <a:t>ulturne</a:t>
            </a:r>
          </a:p>
          <a:p>
            <a:pPr lvl="1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S</a:t>
            </a:r>
            <a:r>
              <a:rPr lang="sr-Latn-ME" dirty="0" smtClean="0">
                <a:latin typeface="Times New Roman" pitchFamily="18" charset="0"/>
                <a:cs typeface="Times New Roman" pitchFamily="18" charset="0"/>
              </a:rPr>
              <a:t>ocijalne</a:t>
            </a:r>
          </a:p>
          <a:p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sr-Latn-ME" dirty="0" smtClean="0">
                <a:latin typeface="Times New Roman" pitchFamily="18" charset="0"/>
                <a:cs typeface="Times New Roman" pitchFamily="18" charset="0"/>
              </a:rPr>
              <a:t>Društvena uloga i društveni popožaj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Content Placeholder 3" descr="7c2f82cc291a79da7f10be88e9a2341c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1406" y="1500174"/>
            <a:ext cx="4572032" cy="5143536"/>
          </a:xfrm>
        </p:spPr>
      </p:pic>
      <p:sp>
        <p:nvSpPr>
          <p:cNvPr id="5" name="Rectangle 4"/>
          <p:cNvSpPr/>
          <p:nvPr/>
        </p:nvSpPr>
        <p:spPr>
          <a:xfrm>
            <a:off x="4786314" y="3643314"/>
            <a:ext cx="4071966" cy="10715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r-Latn-ME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Društvena struktura</a:t>
            </a:r>
            <a:endParaRPr lang="en-US" sz="36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ME" dirty="0" smtClean="0">
                <a:latin typeface="Times New Roman" pitchFamily="18" charset="0"/>
                <a:cs typeface="Times New Roman" pitchFamily="18" charset="0"/>
              </a:rPr>
              <a:t>Društvena uloga i položaj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472518" cy="4543444"/>
          </a:xfrm>
        </p:spPr>
        <p:txBody>
          <a:bodyPr/>
          <a:lstStyle/>
          <a:p>
            <a:pPr>
              <a:buNone/>
            </a:pPr>
            <a:r>
              <a:rPr lang="sr-Latn-ME" dirty="0" smtClean="0">
                <a:latin typeface="Times New Roman" pitchFamily="18" charset="0"/>
                <a:cs typeface="Times New Roman" pitchFamily="18" charset="0"/>
              </a:rPr>
              <a:t>                 Društvena struktura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5" name="Straight Connector 4"/>
          <p:cNvCxnSpPr>
            <a:endCxn id="6" idx="0"/>
          </p:cNvCxnSpPr>
          <p:nvPr/>
        </p:nvCxnSpPr>
        <p:spPr>
          <a:xfrm>
            <a:off x="4714876" y="2143116"/>
            <a:ext cx="1964545" cy="1643074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6" name="Rectangle 5"/>
          <p:cNvSpPr/>
          <p:nvPr/>
        </p:nvSpPr>
        <p:spPr>
          <a:xfrm>
            <a:off x="4429124" y="3786190"/>
            <a:ext cx="4500594" cy="642942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r-Latn-ME" dirty="0" smtClean="0">
                <a:solidFill>
                  <a:schemeClr val="tx1"/>
                </a:solidFill>
              </a:rPr>
              <a:t>Horizontalno diferencirane društvene uloge</a:t>
            </a:r>
            <a:endParaRPr lang="en-US" dirty="0">
              <a:solidFill>
                <a:schemeClr val="tx1"/>
              </a:solidFill>
            </a:endParaRPr>
          </a:p>
        </p:txBody>
      </p:sp>
      <p:cxnSp>
        <p:nvCxnSpPr>
          <p:cNvPr id="8" name="Straight Connector 7"/>
          <p:cNvCxnSpPr/>
          <p:nvPr/>
        </p:nvCxnSpPr>
        <p:spPr>
          <a:xfrm rot="5400000">
            <a:off x="1964513" y="3393281"/>
            <a:ext cx="2643206" cy="158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2" name="Rectangle 11"/>
          <p:cNvSpPr/>
          <p:nvPr/>
        </p:nvSpPr>
        <p:spPr>
          <a:xfrm>
            <a:off x="2428860" y="4786322"/>
            <a:ext cx="4714908" cy="642942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r-Latn-ME" dirty="0" smtClean="0">
                <a:solidFill>
                  <a:schemeClr val="tx1"/>
                </a:solidFill>
              </a:rPr>
              <a:t>Vertikalno stratifikovan društveni položaj</a:t>
            </a:r>
            <a:endParaRPr lang="en-US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6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7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Latn-ME" sz="4000" dirty="0" smtClean="0">
                <a:latin typeface="Times New Roman" pitchFamily="18" charset="0"/>
                <a:cs typeface="Times New Roman" pitchFamily="18" charset="0"/>
              </a:rPr>
              <a:t>Društvena uloga i položaj</a:t>
            </a:r>
            <a:endParaRPr lang="en-US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r-Latn-ME" dirty="0" smtClean="0">
                <a:latin typeface="Times New Roman" pitchFamily="18" charset="0"/>
                <a:cs typeface="Times New Roman" pitchFamily="18" charset="0"/>
              </a:rPr>
              <a:t>Darendorf:</a:t>
            </a:r>
          </a:p>
          <a:p>
            <a:pPr lvl="1"/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P</a:t>
            </a:r>
            <a:r>
              <a:rPr lang="sr-Latn-ME" sz="2400" dirty="0" smtClean="0">
                <a:latin typeface="Times New Roman" pitchFamily="18" charset="0"/>
                <a:cs typeface="Times New Roman" pitchFamily="18" charset="0"/>
              </a:rPr>
              <a:t>oložaj i uloga kompleks propisa o ponašanju nezavisnih od pojedinca</a:t>
            </a:r>
          </a:p>
          <a:p>
            <a:pPr lvl="1"/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sr-Latn-ME" sz="2400" dirty="0" smtClean="0">
                <a:latin typeface="Times New Roman" pitchFamily="18" charset="0"/>
                <a:cs typeface="Times New Roman" pitchFamily="18" charset="0"/>
              </a:rPr>
              <a:t>jihov sadržaj ne definiše pojedinac</a:t>
            </a:r>
          </a:p>
          <a:p>
            <a:pPr lvl="1"/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O</a:t>
            </a:r>
            <a:r>
              <a:rPr lang="sr-Latn-ME" sz="2400" dirty="0" smtClean="0">
                <a:latin typeface="Times New Roman" pitchFamily="18" charset="0"/>
                <a:cs typeface="Times New Roman" pitchFamily="18" charset="0"/>
              </a:rPr>
              <a:t>čekivano ponašanje se ne može odbaciti, a da pojedinac sebi ne naudi</a:t>
            </a:r>
          </a:p>
          <a:p>
            <a:r>
              <a:rPr lang="sr-Latn-ME" dirty="0" smtClean="0">
                <a:latin typeface="Times New Roman" pitchFamily="18" charset="0"/>
                <a:cs typeface="Times New Roman" pitchFamily="18" charset="0"/>
              </a:rPr>
              <a:t>Društvena uloga </a:t>
            </a:r>
            <a:r>
              <a:rPr lang="sr-Latn-ME" i="1" dirty="0" smtClean="0"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sr-Latn-ME" b="1" i="1" dirty="0" smtClean="0">
                <a:latin typeface="Times New Roman" pitchFamily="18" charset="0"/>
                <a:cs typeface="Times New Roman" pitchFamily="18" charset="0"/>
              </a:rPr>
              <a:t>definicija</a:t>
            </a:r>
          </a:p>
          <a:p>
            <a:r>
              <a:rPr lang="sr-Latn-ME" dirty="0" smtClean="0">
                <a:latin typeface="Times New Roman" pitchFamily="18" charset="0"/>
                <a:cs typeface="Times New Roman" pitchFamily="18" charset="0"/>
              </a:rPr>
              <a:t>Društveni položaj – </a:t>
            </a:r>
            <a:r>
              <a:rPr lang="sr-Latn-ME" b="1" i="1" dirty="0" smtClean="0">
                <a:latin typeface="Times New Roman" pitchFamily="18" charset="0"/>
                <a:cs typeface="Times New Roman" pitchFamily="18" charset="0"/>
              </a:rPr>
              <a:t>definicija</a:t>
            </a:r>
          </a:p>
          <a:p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214422"/>
            <a:ext cx="8229600" cy="1285884"/>
          </a:xfrm>
        </p:spPr>
        <p:txBody>
          <a:bodyPr/>
          <a:lstStyle/>
          <a:p>
            <a:pPr algn="l"/>
            <a:r>
              <a:rPr lang="sr-Latn-ME" dirty="0" smtClean="0">
                <a:latin typeface="Times New Roman" pitchFamily="18" charset="0"/>
                <a:cs typeface="Times New Roman" pitchFamily="18" charset="0"/>
              </a:rPr>
              <a:t>Društveni položaj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40108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AsOne/>
      </p:bldGraphic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ME" dirty="0" smtClean="0">
                <a:latin typeface="Times New Roman" pitchFamily="18" charset="0"/>
                <a:cs typeface="Times New Roman" pitchFamily="18" charset="0"/>
              </a:rPr>
              <a:t>Organizacije i birokratija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85860"/>
            <a:ext cx="8229600" cy="5286412"/>
          </a:xfrm>
        </p:spPr>
        <p:txBody>
          <a:bodyPr anchor="ctr">
            <a:normAutofit fontScale="92500" lnSpcReduction="20000"/>
          </a:bodyPr>
          <a:lstStyle/>
          <a:p>
            <a:r>
              <a:rPr lang="sr-Latn-ME" dirty="0" smtClean="0">
                <a:latin typeface="Times New Roman" pitchFamily="18" charset="0"/>
                <a:cs typeface="Times New Roman" pitchFamily="18" charset="0"/>
              </a:rPr>
              <a:t>Orgabizacije = institucija</a:t>
            </a: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sr-Latn-ME" dirty="0" smtClean="0">
                <a:latin typeface="Times New Roman" pitchFamily="18" charset="0"/>
                <a:cs typeface="Times New Roman" pitchFamily="18" charset="0"/>
              </a:rPr>
              <a:t>irokratija </a:t>
            </a:r>
          </a:p>
          <a:p>
            <a:r>
              <a:rPr lang="sr-Latn-ME" dirty="0" smtClean="0">
                <a:latin typeface="Times New Roman" pitchFamily="18" charset="0"/>
                <a:cs typeface="Times New Roman" pitchFamily="18" charset="0"/>
              </a:rPr>
              <a:t>Veberovo određenje birokratije</a:t>
            </a:r>
          </a:p>
          <a:p>
            <a:pPr lvl="1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S</a:t>
            </a:r>
            <a:r>
              <a:rPr lang="sr-Latn-ME" dirty="0" smtClean="0">
                <a:latin typeface="Times New Roman" pitchFamily="18" charset="0"/>
                <a:cs typeface="Times New Roman" pitchFamily="18" charset="0"/>
              </a:rPr>
              <a:t>trogo određene kompetencije</a:t>
            </a:r>
          </a:p>
          <a:p>
            <a:pPr lvl="2"/>
            <a:r>
              <a:rPr lang="en-US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R</a:t>
            </a:r>
            <a:r>
              <a:rPr lang="sr-Latn-ME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edovno obavljanje djelatnosti</a:t>
            </a:r>
          </a:p>
          <a:p>
            <a:pPr lvl="2"/>
            <a:r>
              <a:rPr lang="en-US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R</a:t>
            </a:r>
            <a:r>
              <a:rPr lang="sr-Latn-ME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aspodijeljena moć zapovijedanja</a:t>
            </a:r>
          </a:p>
          <a:p>
            <a:pPr lvl="2"/>
            <a:r>
              <a:rPr lang="en-US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T</a:t>
            </a:r>
            <a:r>
              <a:rPr lang="sr-Latn-ME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rajno ispunjavanje dužnosti</a:t>
            </a:r>
          </a:p>
          <a:p>
            <a:pPr lvl="1"/>
            <a:r>
              <a:rPr lang="sr-Latn-ME" dirty="0" smtClean="0">
                <a:latin typeface="Times New Roman" pitchFamily="18" charset="0"/>
                <a:cs typeface="Times New Roman" pitchFamily="18" charset="0"/>
              </a:rPr>
              <a:t>Princip hijerarhije</a:t>
            </a:r>
          </a:p>
          <a:p>
            <a:pPr lvl="1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V</a:t>
            </a:r>
            <a:r>
              <a:rPr lang="sr-Latn-ME" dirty="0" smtClean="0">
                <a:latin typeface="Times New Roman" pitchFamily="18" charset="0"/>
                <a:cs typeface="Times New Roman" pitchFamily="18" charset="0"/>
              </a:rPr>
              <a:t>ođenje poslova pisanim dokumentima</a:t>
            </a:r>
          </a:p>
          <a:p>
            <a:pPr lvl="1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S</a:t>
            </a:r>
            <a:r>
              <a:rPr lang="sr-Latn-ME" dirty="0" smtClean="0">
                <a:latin typeface="Times New Roman" pitchFamily="18" charset="0"/>
                <a:cs typeface="Times New Roman" pitchFamily="18" charset="0"/>
              </a:rPr>
              <a:t>pecijalizovana službena djelatnost</a:t>
            </a:r>
          </a:p>
          <a:p>
            <a:pPr lvl="1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R</a:t>
            </a:r>
            <a:r>
              <a:rPr lang="sr-Latn-ME" dirty="0" smtClean="0">
                <a:latin typeface="Times New Roman" pitchFamily="18" charset="0"/>
                <a:cs typeface="Times New Roman" pitchFamily="18" charset="0"/>
              </a:rPr>
              <a:t>adna snaga činovnika</a:t>
            </a:r>
          </a:p>
          <a:p>
            <a:pPr lvl="1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Č</a:t>
            </a:r>
            <a:r>
              <a:rPr lang="sr-Latn-ME" dirty="0" smtClean="0">
                <a:latin typeface="Times New Roman" pitchFamily="18" charset="0"/>
                <a:cs typeface="Times New Roman" pitchFamily="18" charset="0"/>
              </a:rPr>
              <a:t>inovnici obavljaju posao u skladu s pravilima</a:t>
            </a:r>
          </a:p>
          <a:p>
            <a:pPr>
              <a:buNone/>
            </a:pPr>
            <a:r>
              <a:rPr lang="sr-Latn-ME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3" presetClass="emph" presetSubtype="0" fill="remove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1500" accel="50000" autoRev="1" fill="hold" tmFilter="0, 0; .33333, 1; 1, 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7" dur="1500" accel="50000" autoRev="1" fill="hold" tmFilter="0, 0; .33333, 1; 1, 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" dur="3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3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Scale>
                                      <p:cBhvr>
                                        <p:cTn id="10" dur="1500" accel="50000" autoRev="1" fill="hold" tmFilter="0, 0; .33333, 1; 1, 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100000" y="14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6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Scale>
                                      <p:cBhvr>
                                        <p:cTn id="14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15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16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17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5" dur="1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26" dur="1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7" dur="1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8" dur="1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7" dur="2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3" presetClass="emph" presetSubtype="0" fill="remove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1" dur="1500" accel="50000" autoRev="1" fill="hold" tmFilter="0, 0; .33333, 1; 1, 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42" dur="1500" accel="50000" autoRev="1" fill="hold" tmFilter="0, 0; .33333, 1; 1, 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43" dur="30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4" dur="30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Scale>
                                      <p:cBhvr>
                                        <p:cTn id="45" dur="1500" accel="50000" autoRev="1" fill="hold" tmFilter="0, 0; .33333, 1; 1, 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100000" y="140000"/>
                                    </p:animScale>
                                  </p:childTnLst>
                                </p:cTn>
                              </p:par>
                              <p:par>
                                <p:cTn id="46" presetID="33" presetClass="emph" presetSubtype="0" fill="remove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7" dur="1500" accel="50000" autoRev="1" fill="hold" tmFilter="0, 0; .33333, 1; 1, 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48" dur="1500" accel="50000" autoRev="1" fill="hold" tmFilter="0, 0; .33333, 1; 1, 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49" dur="30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0" dur="30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Scale>
                                      <p:cBhvr>
                                        <p:cTn id="51" dur="1500" accel="50000" autoRev="1" fill="hold" tmFilter="0, 0; .33333, 1; 1, 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100000" y="14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60</TotalTime>
  <Words>178</Words>
  <Application>Microsoft Office PowerPoint</Application>
  <PresentationFormat>On-screen Show (4:3)</PresentationFormat>
  <Paragraphs>47</Paragraphs>
  <Slides>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Office Theme</vt:lpstr>
      <vt:lpstr>DRUŠTVENE INSTITUCIJE</vt:lpstr>
      <vt:lpstr>Društvene institucije</vt:lpstr>
      <vt:lpstr>Porijeklo društvenih institucija</vt:lpstr>
      <vt:lpstr>Društvena uloga i društveni popožaj</vt:lpstr>
      <vt:lpstr>Društvena uloga i položaj</vt:lpstr>
      <vt:lpstr>Društvena uloga i položaj</vt:lpstr>
      <vt:lpstr>Društveni položaj</vt:lpstr>
      <vt:lpstr>Organizacije i birokratija</vt:lpstr>
    </vt:vector>
  </TitlesOfParts>
  <Company>SCM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DRUŠTVENE INSTITUCIJE</dc:title>
  <dc:creator>Korisnik</dc:creator>
  <cp:lastModifiedBy>Korisnik</cp:lastModifiedBy>
  <cp:revision>7</cp:revision>
  <dcterms:created xsi:type="dcterms:W3CDTF">2017-10-21T10:42:48Z</dcterms:created>
  <dcterms:modified xsi:type="dcterms:W3CDTF">2019-11-04T14:33:47Z</dcterms:modified>
</cp:coreProperties>
</file>